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000000"/>
          </p15:clr>
        </p15:guide>
        <p15:guide id="2" pos="2880">
          <p15:clr>
            <a:srgbClr val="000000"/>
          </p15:clr>
        </p15:guide>
      </p15:sldGuideLst>
    </p:ext>
    <p:ext uri="http://customooxmlschemas.google.com/">
      <go:slidesCustomData xmlns:go="http://customooxmlschemas.google.com/" r:id="rId12" roundtripDataSignature="AMtx7midIwoh/UQFmeUPOmPz5GCbfxA94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11" Type="http://schemas.openxmlformats.org/officeDocument/2006/relationships/slide" Target="slides/slide6.xml"/><Relationship Id="rId10" Type="http://schemas.openxmlformats.org/officeDocument/2006/relationships/slide" Target="slides/slide5.xml"/><Relationship Id="rId12" Type="http://customschemas.google.com/relationships/presentationmetadata" Target="metadata"/><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 name="Shape 32"/>
        <p:cNvGrpSpPr/>
        <p:nvPr/>
      </p:nvGrpSpPr>
      <p:grpSpPr>
        <a:xfrm>
          <a:off x="0" y="0"/>
          <a:ext cx="0" cy="0"/>
          <a:chOff x="0" y="0"/>
          <a:chExt cx="0" cy="0"/>
        </a:xfrm>
      </p:grpSpPr>
      <p:sp>
        <p:nvSpPr>
          <p:cNvPr id="33" name="Google Shape;33;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4" name="Google Shape;34;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 name="Shape 38"/>
        <p:cNvGrpSpPr/>
        <p:nvPr/>
      </p:nvGrpSpPr>
      <p:grpSpPr>
        <a:xfrm>
          <a:off x="0" y="0"/>
          <a:ext cx="0" cy="0"/>
          <a:chOff x="0" y="0"/>
          <a:chExt cx="0" cy="0"/>
        </a:xfrm>
      </p:grpSpPr>
      <p:sp>
        <p:nvSpPr>
          <p:cNvPr id="39" name="Google Shape;39;g136a163e386_0_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 name="Google Shape;40;g136a163e386_0_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 name="Shape 45"/>
        <p:cNvGrpSpPr/>
        <p:nvPr/>
      </p:nvGrpSpPr>
      <p:grpSpPr>
        <a:xfrm>
          <a:off x="0" y="0"/>
          <a:ext cx="0" cy="0"/>
          <a:chOff x="0" y="0"/>
          <a:chExt cx="0" cy="0"/>
        </a:xfrm>
      </p:grpSpPr>
      <p:sp>
        <p:nvSpPr>
          <p:cNvPr id="46" name="Google Shape;46;g136a163e386_0_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 name="Google Shape;47;g136a163e386_0_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 name="Shape 53"/>
        <p:cNvGrpSpPr/>
        <p:nvPr/>
      </p:nvGrpSpPr>
      <p:grpSpPr>
        <a:xfrm>
          <a:off x="0" y="0"/>
          <a:ext cx="0" cy="0"/>
          <a:chOff x="0" y="0"/>
          <a:chExt cx="0" cy="0"/>
        </a:xfrm>
      </p:grpSpPr>
      <p:sp>
        <p:nvSpPr>
          <p:cNvPr id="54" name="Google Shape;54;g136a163e386_0_4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 name="Google Shape;55;g136a163e386_0_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13cfdebd39d_0_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6" name="Google Shape;76;g13cfdebd39d_0_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5" name="Google Shape;85;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 Id="rId3"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titolo" type="title">
  <p:cSld name="TITLE">
    <p:bg>
      <p:bgPr>
        <a:blipFill>
          <a:blip r:embed="rId2">
            <a:alphaModFix/>
          </a:blip>
          <a:stretch>
            <a:fillRect/>
          </a:stretch>
        </a:blipFill>
      </p:bgPr>
    </p:bg>
    <p:spTree>
      <p:nvGrpSpPr>
        <p:cNvPr id="11" name="Shape 11"/>
        <p:cNvGrpSpPr/>
        <p:nvPr/>
      </p:nvGrpSpPr>
      <p:grpSpPr>
        <a:xfrm>
          <a:off x="0" y="0"/>
          <a:ext cx="0" cy="0"/>
          <a:chOff x="0" y="0"/>
          <a:chExt cx="0" cy="0"/>
        </a:xfrm>
      </p:grpSpPr>
      <p:sp>
        <p:nvSpPr>
          <p:cNvPr id="12" name="Google Shape;12;p8"/>
          <p:cNvSpPr txBox="1"/>
          <p:nvPr>
            <p:ph type="ctrTitle"/>
          </p:nvPr>
        </p:nvSpPr>
        <p:spPr>
          <a:xfrm>
            <a:off x="2843808" y="1635646"/>
            <a:ext cx="5684168" cy="1030511"/>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Clr>
                <a:srgbClr val="009FE3"/>
              </a:buClr>
              <a:buSzPts val="4000"/>
              <a:buFont typeface="Calibri"/>
              <a:buNone/>
              <a:defRPr b="1" sz="4000">
                <a:solidFill>
                  <a:srgbClr val="009FE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8"/>
          <p:cNvSpPr txBox="1"/>
          <p:nvPr>
            <p:ph idx="1" type="subTitle"/>
          </p:nvPr>
        </p:nvSpPr>
        <p:spPr>
          <a:xfrm>
            <a:off x="2123728" y="2859782"/>
            <a:ext cx="6400800" cy="504056"/>
          </a:xfrm>
          <a:prstGeom prst="rect">
            <a:avLst/>
          </a:prstGeom>
          <a:noFill/>
          <a:ln>
            <a:noFill/>
          </a:ln>
        </p:spPr>
        <p:txBody>
          <a:bodyPr anchorCtr="0" anchor="t" bIns="45700" lIns="91425" spcFirstLastPara="1" rIns="91425" wrap="square" tIns="45700">
            <a:normAutofit/>
          </a:bodyPr>
          <a:lstStyle>
            <a:lvl1pPr lvl="0" algn="r">
              <a:lnSpc>
                <a:spcPct val="100000"/>
              </a:lnSpc>
              <a:spcBef>
                <a:spcPts val="400"/>
              </a:spcBef>
              <a:spcAft>
                <a:spcPts val="0"/>
              </a:spcAft>
              <a:buClr>
                <a:srgbClr val="312783"/>
              </a:buClr>
              <a:buSzPts val="2000"/>
              <a:buNone/>
              <a:defRPr sz="2000">
                <a:solidFill>
                  <a:srgbClr val="312783"/>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olo e contenuto" type="obj">
  <p:cSld name="OBJECT">
    <p:bg>
      <p:bgPr>
        <a:blipFill>
          <a:blip r:embed="rId2">
            <a:alphaModFix/>
          </a:blip>
          <a:stretch>
            <a:fillRect/>
          </a:stretch>
        </a:blipFill>
      </p:bgPr>
    </p:bg>
    <p:spTree>
      <p:nvGrpSpPr>
        <p:cNvPr id="14" name="Shape 14"/>
        <p:cNvGrpSpPr/>
        <p:nvPr/>
      </p:nvGrpSpPr>
      <p:grpSpPr>
        <a:xfrm>
          <a:off x="0" y="0"/>
          <a:ext cx="0" cy="0"/>
          <a:chOff x="0" y="0"/>
          <a:chExt cx="0" cy="0"/>
        </a:xfrm>
      </p:grpSpPr>
      <p:sp>
        <p:nvSpPr>
          <p:cNvPr id="15" name="Google Shape;15;p10"/>
          <p:cNvSpPr txBox="1"/>
          <p:nvPr>
            <p:ph type="title"/>
          </p:nvPr>
        </p:nvSpPr>
        <p:spPr>
          <a:xfrm>
            <a:off x="1691680" y="205979"/>
            <a:ext cx="6995120" cy="857250"/>
          </a:xfrm>
          <a:prstGeom prst="rect">
            <a:avLst/>
          </a:prstGeom>
          <a:noFill/>
          <a:ln>
            <a:noFill/>
          </a:ln>
        </p:spPr>
        <p:txBody>
          <a:bodyPr anchorCtr="0" anchor="t" bIns="45700" lIns="91425" spcFirstLastPara="1" rIns="91425" wrap="square" tIns="45700">
            <a:noAutofit/>
          </a:bodyPr>
          <a:lstStyle>
            <a:lvl1pPr lvl="0" algn="r">
              <a:lnSpc>
                <a:spcPct val="100000"/>
              </a:lnSpc>
              <a:spcBef>
                <a:spcPts val="0"/>
              </a:spcBef>
              <a:spcAft>
                <a:spcPts val="0"/>
              </a:spcAft>
              <a:buClr>
                <a:schemeClr val="dk1"/>
              </a:buClr>
              <a:buSzPts val="32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10"/>
          <p:cNvSpPr txBox="1"/>
          <p:nvPr>
            <p:ph idx="1" type="body"/>
          </p:nvPr>
        </p:nvSpPr>
        <p:spPr>
          <a:xfrm>
            <a:off x="611560" y="1200151"/>
            <a:ext cx="8075239" cy="3394472"/>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pic>
        <p:nvPicPr>
          <p:cNvPr id="17" name="Google Shape;17;p10"/>
          <p:cNvPicPr preferRelativeResize="0"/>
          <p:nvPr/>
        </p:nvPicPr>
        <p:blipFill rotWithShape="1">
          <a:blip r:embed="rId3">
            <a:alphaModFix/>
          </a:blip>
          <a:srcRect b="0" l="0" r="0" t="0"/>
          <a:stretch/>
        </p:blipFill>
        <p:spPr>
          <a:xfrm>
            <a:off x="611561" y="195486"/>
            <a:ext cx="802530" cy="504056"/>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yout personalizzato">
  <p:cSld name="Layout personalizzato">
    <p:bg>
      <p:bgPr>
        <a:blipFill>
          <a:blip r:embed="rId2">
            <a:alphaModFix/>
          </a:blip>
          <a:stretch>
            <a:fillRect/>
          </a:stretch>
        </a:blipFill>
      </p:bgPr>
    </p:bg>
    <p:spTree>
      <p:nvGrpSpPr>
        <p:cNvPr id="18" name="Shape 18"/>
        <p:cNvGrpSpPr/>
        <p:nvPr/>
      </p:nvGrpSpPr>
      <p:grpSpPr>
        <a:xfrm>
          <a:off x="0" y="0"/>
          <a:ext cx="0" cy="0"/>
          <a:chOff x="0" y="0"/>
          <a:chExt cx="0" cy="0"/>
        </a:xfrm>
      </p:grpSpPr>
      <p:sp>
        <p:nvSpPr>
          <p:cNvPr id="19" name="Google Shape;19;p13"/>
          <p:cNvSpPr txBox="1"/>
          <p:nvPr>
            <p:ph type="title"/>
          </p:nvPr>
        </p:nvSpPr>
        <p:spPr>
          <a:xfrm>
            <a:off x="539552" y="2139702"/>
            <a:ext cx="8229600" cy="85725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chemeClr val="dk1"/>
              </a:buClr>
              <a:buSzPts val="3600"/>
              <a:buFont typeface="Calibri"/>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olo e contenuto">
  <p:cSld name="2_Titolo e contenuto">
    <p:bg>
      <p:bgPr>
        <a:blipFill>
          <a:blip r:embed="rId2">
            <a:alphaModFix/>
          </a:blip>
          <a:stretch>
            <a:fillRect/>
          </a:stretch>
        </a:blipFill>
      </p:bgPr>
    </p:bg>
    <p:spTree>
      <p:nvGrpSpPr>
        <p:cNvPr id="20" name="Shape 20"/>
        <p:cNvGrpSpPr/>
        <p:nvPr/>
      </p:nvGrpSpPr>
      <p:grpSpPr>
        <a:xfrm>
          <a:off x="0" y="0"/>
          <a:ext cx="0" cy="0"/>
          <a:chOff x="0" y="0"/>
          <a:chExt cx="0" cy="0"/>
        </a:xfrm>
      </p:grpSpPr>
      <p:sp>
        <p:nvSpPr>
          <p:cNvPr id="21" name="Google Shape;21;p12"/>
          <p:cNvSpPr txBox="1"/>
          <p:nvPr>
            <p:ph type="title"/>
          </p:nvPr>
        </p:nvSpPr>
        <p:spPr>
          <a:xfrm>
            <a:off x="1691680" y="205979"/>
            <a:ext cx="6995120" cy="857250"/>
          </a:xfrm>
          <a:prstGeom prst="rect">
            <a:avLst/>
          </a:prstGeom>
          <a:noFill/>
          <a:ln>
            <a:noFill/>
          </a:ln>
        </p:spPr>
        <p:txBody>
          <a:bodyPr anchorCtr="0" anchor="t" bIns="45700" lIns="91425" spcFirstLastPara="1" rIns="91425" wrap="square" tIns="45700">
            <a:noAutofit/>
          </a:bodyPr>
          <a:lstStyle>
            <a:lvl1pPr lvl="0" algn="r">
              <a:lnSpc>
                <a:spcPct val="100000"/>
              </a:lnSpc>
              <a:spcBef>
                <a:spcPts val="0"/>
              </a:spcBef>
              <a:spcAft>
                <a:spcPts val="0"/>
              </a:spcAft>
              <a:buClr>
                <a:schemeClr val="dk1"/>
              </a:buClr>
              <a:buSzPts val="32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12"/>
          <p:cNvSpPr txBox="1"/>
          <p:nvPr>
            <p:ph idx="1" type="body"/>
          </p:nvPr>
        </p:nvSpPr>
        <p:spPr>
          <a:xfrm>
            <a:off x="611560" y="1200151"/>
            <a:ext cx="8075239" cy="3394472"/>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pic>
        <p:nvPicPr>
          <p:cNvPr id="23" name="Google Shape;23;p12"/>
          <p:cNvPicPr preferRelativeResize="0"/>
          <p:nvPr/>
        </p:nvPicPr>
        <p:blipFill rotWithShape="1">
          <a:blip r:embed="rId3">
            <a:alphaModFix/>
          </a:blip>
          <a:srcRect b="0" l="0" r="0" t="0"/>
          <a:stretch/>
        </p:blipFill>
        <p:spPr>
          <a:xfrm>
            <a:off x="611561" y="195486"/>
            <a:ext cx="802530" cy="504056"/>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estazione sezione" type="secHead">
  <p:cSld name="SECTION_HEADER">
    <p:bg>
      <p:bgPr>
        <a:blipFill>
          <a:blip r:embed="rId2">
            <a:alphaModFix/>
          </a:blip>
          <a:stretch>
            <a:fillRect/>
          </a:stretch>
        </a:blipFill>
      </p:bgPr>
    </p:bg>
    <p:spTree>
      <p:nvGrpSpPr>
        <p:cNvPr id="24" name="Shape 24"/>
        <p:cNvGrpSpPr/>
        <p:nvPr/>
      </p:nvGrpSpPr>
      <p:grpSpPr>
        <a:xfrm>
          <a:off x="0" y="0"/>
          <a:ext cx="0" cy="0"/>
          <a:chOff x="0" y="0"/>
          <a:chExt cx="0" cy="0"/>
        </a:xfrm>
      </p:grpSpPr>
      <p:sp>
        <p:nvSpPr>
          <p:cNvPr id="25" name="Google Shape;25;p9"/>
          <p:cNvSpPr txBox="1"/>
          <p:nvPr>
            <p:ph type="title"/>
          </p:nvPr>
        </p:nvSpPr>
        <p:spPr>
          <a:xfrm>
            <a:off x="683568" y="3651870"/>
            <a:ext cx="7772400" cy="1224136"/>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chemeClr val="lt1"/>
              </a:buClr>
              <a:buSzPts val="4000"/>
              <a:buFont typeface="Calibri"/>
              <a:buNone/>
              <a:defRPr b="1" sz="4000" cap="none">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9"/>
          <p:cNvSpPr txBox="1"/>
          <p:nvPr>
            <p:ph idx="1" type="body"/>
          </p:nvPr>
        </p:nvSpPr>
        <p:spPr>
          <a:xfrm>
            <a:off x="683568" y="3219822"/>
            <a:ext cx="7772400" cy="405060"/>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chemeClr val="dk1"/>
              </a:buClr>
              <a:buSzPts val="2000"/>
              <a:buNone/>
              <a:defRPr sz="2000">
                <a:solidFill>
                  <a:schemeClr val="dk1"/>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pic>
        <p:nvPicPr>
          <p:cNvPr id="27" name="Google Shape;27;p9"/>
          <p:cNvPicPr preferRelativeResize="0"/>
          <p:nvPr/>
        </p:nvPicPr>
        <p:blipFill rotWithShape="1">
          <a:blip r:embed="rId3">
            <a:alphaModFix/>
          </a:blip>
          <a:srcRect b="0" l="0" r="0" t="0"/>
          <a:stretch/>
        </p:blipFill>
        <p:spPr>
          <a:xfrm>
            <a:off x="611561" y="195486"/>
            <a:ext cx="802530" cy="504056"/>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Intestazione sezione">
  <p:cSld name="1_Intestazione sezione">
    <p:bg>
      <p:bgPr>
        <a:blipFill>
          <a:blip r:embed="rId2">
            <a:alphaModFix/>
          </a:blip>
          <a:stretch>
            <a:fillRect/>
          </a:stretch>
        </a:blipFill>
      </p:bgPr>
    </p:bg>
    <p:spTree>
      <p:nvGrpSpPr>
        <p:cNvPr id="28" name="Shape 28"/>
        <p:cNvGrpSpPr/>
        <p:nvPr/>
      </p:nvGrpSpPr>
      <p:grpSpPr>
        <a:xfrm>
          <a:off x="0" y="0"/>
          <a:ext cx="0" cy="0"/>
          <a:chOff x="0" y="0"/>
          <a:chExt cx="0" cy="0"/>
        </a:xfrm>
      </p:grpSpPr>
      <p:sp>
        <p:nvSpPr>
          <p:cNvPr id="29" name="Google Shape;29;p11"/>
          <p:cNvSpPr txBox="1"/>
          <p:nvPr>
            <p:ph type="title"/>
          </p:nvPr>
        </p:nvSpPr>
        <p:spPr>
          <a:xfrm>
            <a:off x="683568" y="3651870"/>
            <a:ext cx="7772400" cy="1224136"/>
          </a:xfrm>
          <a:prstGeom prst="rect">
            <a:avLst/>
          </a:prstGeom>
          <a:noFill/>
          <a:ln>
            <a:noFill/>
          </a:ln>
        </p:spPr>
        <p:txBody>
          <a:bodyPr anchorCtr="0" anchor="t" bIns="45700" lIns="91425" spcFirstLastPara="1" rIns="91425" wrap="square" tIns="45700">
            <a:normAutofit/>
          </a:bodyPr>
          <a:lstStyle>
            <a:lvl1pPr lvl="0" algn="l">
              <a:lnSpc>
                <a:spcPct val="100000"/>
              </a:lnSpc>
              <a:spcBef>
                <a:spcPts val="0"/>
              </a:spcBef>
              <a:spcAft>
                <a:spcPts val="0"/>
              </a:spcAft>
              <a:buClr>
                <a:srgbClr val="312783"/>
              </a:buClr>
              <a:buSzPts val="4000"/>
              <a:buFont typeface="Calibri"/>
              <a:buNone/>
              <a:defRPr b="1" sz="4000" cap="none">
                <a:solidFill>
                  <a:srgbClr val="31278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11"/>
          <p:cNvSpPr txBox="1"/>
          <p:nvPr>
            <p:ph idx="1" type="body"/>
          </p:nvPr>
        </p:nvSpPr>
        <p:spPr>
          <a:xfrm>
            <a:off x="683568" y="3219822"/>
            <a:ext cx="7772400" cy="405060"/>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chemeClr val="dk1"/>
              </a:buClr>
              <a:buSzPts val="2000"/>
              <a:buNone/>
              <a:defRPr sz="2000">
                <a:solidFill>
                  <a:schemeClr val="dk1"/>
                </a:solidFill>
              </a:defRPr>
            </a:lvl1pPr>
            <a:lvl2pPr indent="-228600" lvl="1" marL="914400" algn="l">
              <a:lnSpc>
                <a:spcPct val="100000"/>
              </a:lnSpc>
              <a:spcBef>
                <a:spcPts val="360"/>
              </a:spcBef>
              <a:spcAft>
                <a:spcPts val="0"/>
              </a:spcAft>
              <a:buClr>
                <a:srgbClr val="888888"/>
              </a:buClr>
              <a:buSzPts val="1800"/>
              <a:buNone/>
              <a:defRPr sz="1800">
                <a:solidFill>
                  <a:srgbClr val="888888"/>
                </a:solidFill>
              </a:defRPr>
            </a:lvl2pPr>
            <a:lvl3pPr indent="-228600" lvl="2" marL="1371600" algn="l">
              <a:lnSpc>
                <a:spcPct val="100000"/>
              </a:lnSpc>
              <a:spcBef>
                <a:spcPts val="320"/>
              </a:spcBef>
              <a:spcAft>
                <a:spcPts val="0"/>
              </a:spcAft>
              <a:buClr>
                <a:srgbClr val="888888"/>
              </a:buClr>
              <a:buSzPts val="1600"/>
              <a:buNone/>
              <a:defRPr sz="1600">
                <a:solidFill>
                  <a:srgbClr val="888888"/>
                </a:solidFill>
              </a:defRPr>
            </a:lvl3pPr>
            <a:lvl4pPr indent="-228600" lvl="3" marL="1828800" algn="l">
              <a:lnSpc>
                <a:spcPct val="100000"/>
              </a:lnSpc>
              <a:spcBef>
                <a:spcPts val="280"/>
              </a:spcBef>
              <a:spcAft>
                <a:spcPts val="0"/>
              </a:spcAft>
              <a:buClr>
                <a:srgbClr val="888888"/>
              </a:buClr>
              <a:buSzPts val="1400"/>
              <a:buNone/>
              <a:defRPr sz="1400">
                <a:solidFill>
                  <a:srgbClr val="888888"/>
                </a:solidFill>
              </a:defRPr>
            </a:lvl4pPr>
            <a:lvl5pPr indent="-228600" lvl="4" marL="2286000" algn="l">
              <a:lnSpc>
                <a:spcPct val="100000"/>
              </a:lnSpc>
              <a:spcBef>
                <a:spcPts val="280"/>
              </a:spcBef>
              <a:spcAft>
                <a:spcPts val="0"/>
              </a:spcAft>
              <a:buClr>
                <a:srgbClr val="888888"/>
              </a:buClr>
              <a:buSzPts val="1400"/>
              <a:buNone/>
              <a:defRPr sz="1400">
                <a:solidFill>
                  <a:srgbClr val="888888"/>
                </a:solidFill>
              </a:defRPr>
            </a:lvl5pPr>
            <a:lvl6pPr indent="-228600" lvl="5" marL="2743200" algn="l">
              <a:lnSpc>
                <a:spcPct val="100000"/>
              </a:lnSpc>
              <a:spcBef>
                <a:spcPts val="280"/>
              </a:spcBef>
              <a:spcAft>
                <a:spcPts val="0"/>
              </a:spcAft>
              <a:buClr>
                <a:srgbClr val="888888"/>
              </a:buClr>
              <a:buSzPts val="1400"/>
              <a:buNone/>
              <a:defRPr sz="1400">
                <a:solidFill>
                  <a:srgbClr val="888888"/>
                </a:solidFill>
              </a:defRPr>
            </a:lvl6pPr>
            <a:lvl7pPr indent="-228600" lvl="6" marL="3200400" algn="l">
              <a:lnSpc>
                <a:spcPct val="100000"/>
              </a:lnSpc>
              <a:spcBef>
                <a:spcPts val="280"/>
              </a:spcBef>
              <a:spcAft>
                <a:spcPts val="0"/>
              </a:spcAft>
              <a:buClr>
                <a:srgbClr val="888888"/>
              </a:buClr>
              <a:buSzPts val="1400"/>
              <a:buNone/>
              <a:defRPr sz="1400">
                <a:solidFill>
                  <a:srgbClr val="888888"/>
                </a:solidFill>
              </a:defRPr>
            </a:lvl7pPr>
            <a:lvl8pPr indent="-228600" lvl="7" marL="3657600" algn="l">
              <a:lnSpc>
                <a:spcPct val="100000"/>
              </a:lnSpc>
              <a:spcBef>
                <a:spcPts val="280"/>
              </a:spcBef>
              <a:spcAft>
                <a:spcPts val="0"/>
              </a:spcAft>
              <a:buClr>
                <a:srgbClr val="888888"/>
              </a:buClr>
              <a:buSzPts val="1400"/>
              <a:buNone/>
              <a:defRPr sz="1400">
                <a:solidFill>
                  <a:srgbClr val="888888"/>
                </a:solidFill>
              </a:defRPr>
            </a:lvl8pPr>
            <a:lvl9pPr indent="-228600" lvl="8" marL="4114800" algn="l">
              <a:lnSpc>
                <a:spcPct val="100000"/>
              </a:lnSpc>
              <a:spcBef>
                <a:spcPts val="280"/>
              </a:spcBef>
              <a:spcAft>
                <a:spcPts val="0"/>
              </a:spcAft>
              <a:buClr>
                <a:srgbClr val="888888"/>
              </a:buClr>
              <a:buSzPts val="1400"/>
              <a:buNone/>
              <a:defRPr sz="1400">
                <a:solidFill>
                  <a:srgbClr val="888888"/>
                </a:solidFill>
              </a:defRPr>
            </a:lvl9pPr>
          </a:lstStyle>
          <a:p/>
        </p:txBody>
      </p:sp>
      <p:pic>
        <p:nvPicPr>
          <p:cNvPr id="31" name="Google Shape;31;p11"/>
          <p:cNvPicPr preferRelativeResize="0"/>
          <p:nvPr/>
        </p:nvPicPr>
        <p:blipFill rotWithShape="1">
          <a:blip r:embed="rId3">
            <a:alphaModFix/>
          </a:blip>
          <a:srcRect b="0" l="0" r="0" t="0"/>
          <a:stretch/>
        </p:blipFill>
        <p:spPr>
          <a:xfrm>
            <a:off x="611561" y="195486"/>
            <a:ext cx="802530" cy="504056"/>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7"/>
          <p:cNvSpPr txBox="1"/>
          <p:nvPr>
            <p:ph type="title"/>
          </p:nvPr>
        </p:nvSpPr>
        <p:spPr>
          <a:xfrm>
            <a:off x="457200" y="205979"/>
            <a:ext cx="8229600" cy="857250"/>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7"/>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7"/>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7"/>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7"/>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2.png"/><Relationship Id="rId4" Type="http://schemas.openxmlformats.org/officeDocument/2006/relationships/image" Target="../media/image4.png"/><Relationship Id="rId5" Type="http://schemas.openxmlformats.org/officeDocument/2006/relationships/image" Target="../media/image19.jpg"/><Relationship Id="rId6" Type="http://schemas.openxmlformats.org/officeDocument/2006/relationships/image" Target="../media/image5.png"/><Relationship Id="rId7" Type="http://schemas.openxmlformats.org/officeDocument/2006/relationships/image" Target="../media/image1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 name="Shape 35"/>
        <p:cNvGrpSpPr/>
        <p:nvPr/>
      </p:nvGrpSpPr>
      <p:grpSpPr>
        <a:xfrm>
          <a:off x="0" y="0"/>
          <a:ext cx="0" cy="0"/>
          <a:chOff x="0" y="0"/>
          <a:chExt cx="0" cy="0"/>
        </a:xfrm>
      </p:grpSpPr>
      <p:sp>
        <p:nvSpPr>
          <p:cNvPr id="36" name="Google Shape;36;p1"/>
          <p:cNvSpPr txBox="1"/>
          <p:nvPr>
            <p:ph type="ctrTitle"/>
          </p:nvPr>
        </p:nvSpPr>
        <p:spPr>
          <a:xfrm>
            <a:off x="2878475" y="1635650"/>
            <a:ext cx="5867100" cy="10305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9FE3"/>
              </a:buClr>
              <a:buSzPts val="4000"/>
              <a:buFont typeface="Calibri"/>
              <a:buNone/>
            </a:pPr>
            <a:r>
              <a:rPr lang="en-US" sz="3800"/>
              <a:t>Dementia Simulation Toolkit</a:t>
            </a:r>
            <a:r>
              <a:rPr lang="en-US"/>
              <a:t> </a:t>
            </a:r>
            <a:endParaRPr/>
          </a:p>
        </p:txBody>
      </p:sp>
      <p:sp>
        <p:nvSpPr>
          <p:cNvPr id="37" name="Google Shape;37;p1"/>
          <p:cNvSpPr txBox="1"/>
          <p:nvPr>
            <p:ph idx="1" type="subTitle"/>
          </p:nvPr>
        </p:nvSpPr>
        <p:spPr>
          <a:xfrm>
            <a:off x="2123728" y="2666157"/>
            <a:ext cx="6400800" cy="504000"/>
          </a:xfrm>
          <a:prstGeom prst="rect">
            <a:avLst/>
          </a:prstGeom>
          <a:noFill/>
          <a:ln>
            <a:noFill/>
          </a:ln>
        </p:spPr>
        <p:txBody>
          <a:bodyPr anchorCtr="0" anchor="t" bIns="45700" lIns="91425" spcFirstLastPara="1" rIns="91425" wrap="square" tIns="45700">
            <a:normAutofit/>
          </a:bodyPr>
          <a:lstStyle/>
          <a:p>
            <a:pPr indent="0" lvl="0" marL="0" rtl="0" algn="r">
              <a:lnSpc>
                <a:spcPct val="100000"/>
              </a:lnSpc>
              <a:spcBef>
                <a:spcPts val="0"/>
              </a:spcBef>
              <a:spcAft>
                <a:spcPts val="0"/>
              </a:spcAft>
              <a:buClr>
                <a:srgbClr val="312783"/>
              </a:buClr>
              <a:buSzPts val="2000"/>
              <a:buNone/>
            </a:pPr>
            <a:r>
              <a:rPr lang="en-US" sz="2500"/>
              <a:t>Scenario: Losing your things </a:t>
            </a:r>
            <a:endParaRPr sz="25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 name="Shape 41"/>
        <p:cNvGrpSpPr/>
        <p:nvPr/>
      </p:nvGrpSpPr>
      <p:grpSpPr>
        <a:xfrm>
          <a:off x="0" y="0"/>
          <a:ext cx="0" cy="0"/>
          <a:chOff x="0" y="0"/>
          <a:chExt cx="0" cy="0"/>
        </a:xfrm>
      </p:grpSpPr>
      <p:sp>
        <p:nvSpPr>
          <p:cNvPr id="42" name="Google Shape;42;g136a163e386_0_25"/>
          <p:cNvSpPr txBox="1"/>
          <p:nvPr>
            <p:ph type="title"/>
          </p:nvPr>
        </p:nvSpPr>
        <p:spPr>
          <a:xfrm>
            <a:off x="1691555" y="342754"/>
            <a:ext cx="6995100" cy="857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3200"/>
              <a:buNone/>
            </a:pPr>
            <a:r>
              <a:rPr lang="en-US"/>
              <a:t>Losing / Misplacing Items </a:t>
            </a:r>
            <a:endParaRPr/>
          </a:p>
        </p:txBody>
      </p:sp>
      <p:sp>
        <p:nvSpPr>
          <p:cNvPr id="43" name="Google Shape;43;g136a163e386_0_25"/>
          <p:cNvSpPr txBox="1"/>
          <p:nvPr>
            <p:ph idx="1" type="body"/>
          </p:nvPr>
        </p:nvSpPr>
        <p:spPr>
          <a:xfrm>
            <a:off x="782875" y="1822400"/>
            <a:ext cx="5236800" cy="2300400"/>
          </a:xfrm>
          <a:prstGeom prst="rect">
            <a:avLst/>
          </a:prstGeom>
          <a:noFill/>
          <a:ln>
            <a:noFill/>
          </a:ln>
        </p:spPr>
        <p:txBody>
          <a:bodyPr anchorCtr="0" anchor="t" bIns="45700" lIns="91425" spcFirstLastPara="1" rIns="91425" wrap="square" tIns="45700">
            <a:normAutofit fontScale="47500" lnSpcReduction="20000"/>
          </a:bodyPr>
          <a:lstStyle/>
          <a:p>
            <a:pPr indent="0" lvl="0" marL="114300" rtl="0" algn="l">
              <a:lnSpc>
                <a:spcPct val="100000"/>
              </a:lnSpc>
              <a:spcBef>
                <a:spcPts val="360"/>
              </a:spcBef>
              <a:spcAft>
                <a:spcPts val="0"/>
              </a:spcAft>
              <a:buSzPct val="99722"/>
              <a:buNone/>
            </a:pPr>
            <a:r>
              <a:rPr lang="en-US" sz="3800"/>
              <a:t>People</a:t>
            </a:r>
            <a:r>
              <a:rPr i="1" lang="en-US" sz="3800"/>
              <a:t> </a:t>
            </a:r>
            <a:r>
              <a:rPr lang="en-US" sz="3800"/>
              <a:t>with dementia may have increasing difficulties with searching for their belongings and where they have put them due to their memory problems. They may misplace everyday items, leave items in unusual places or find it difficult to recall where they have put an item for safekeeping. This can lead to feelings of distress, frustration but also suspicion (e.g. someone is tricking you). </a:t>
            </a:r>
            <a:endParaRPr sz="3800"/>
          </a:p>
          <a:p>
            <a:pPr indent="0" lvl="0" marL="0" rtl="0" algn="l">
              <a:lnSpc>
                <a:spcPct val="100000"/>
              </a:lnSpc>
              <a:spcBef>
                <a:spcPts val="360"/>
              </a:spcBef>
              <a:spcAft>
                <a:spcPts val="0"/>
              </a:spcAft>
              <a:buSzPct val="199445"/>
              <a:buNone/>
            </a:pPr>
            <a:r>
              <a:t/>
            </a:r>
            <a:endParaRPr sz="1900"/>
          </a:p>
          <a:p>
            <a:pPr indent="0" lvl="0" marL="0" rtl="0" algn="l">
              <a:lnSpc>
                <a:spcPct val="100000"/>
              </a:lnSpc>
              <a:spcBef>
                <a:spcPts val="360"/>
              </a:spcBef>
              <a:spcAft>
                <a:spcPts val="0"/>
              </a:spcAft>
              <a:buSzPct val="199445"/>
              <a:buNone/>
            </a:pPr>
            <a:r>
              <a:t/>
            </a:r>
            <a:endParaRPr sz="1900"/>
          </a:p>
        </p:txBody>
      </p:sp>
      <p:pic>
        <p:nvPicPr>
          <p:cNvPr id="44" name="Google Shape;44;g136a163e386_0_25"/>
          <p:cNvPicPr preferRelativeResize="0"/>
          <p:nvPr/>
        </p:nvPicPr>
        <p:blipFill rotWithShape="1">
          <a:blip r:embed="rId3">
            <a:alphaModFix/>
          </a:blip>
          <a:srcRect b="6225" l="29565" r="21187" t="60669"/>
          <a:stretch/>
        </p:blipFill>
        <p:spPr>
          <a:xfrm>
            <a:off x="6019800" y="1535850"/>
            <a:ext cx="2419350" cy="2300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 name="Shape 48"/>
        <p:cNvGrpSpPr/>
        <p:nvPr/>
      </p:nvGrpSpPr>
      <p:grpSpPr>
        <a:xfrm>
          <a:off x="0" y="0"/>
          <a:ext cx="0" cy="0"/>
          <a:chOff x="0" y="0"/>
          <a:chExt cx="0" cy="0"/>
        </a:xfrm>
      </p:grpSpPr>
      <p:sp>
        <p:nvSpPr>
          <p:cNvPr id="49" name="Google Shape;49;g136a163e386_0_37"/>
          <p:cNvSpPr txBox="1"/>
          <p:nvPr>
            <p:ph idx="1" type="body"/>
          </p:nvPr>
        </p:nvSpPr>
        <p:spPr>
          <a:xfrm>
            <a:off x="611685" y="1200151"/>
            <a:ext cx="8075100" cy="33945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360"/>
              </a:spcBef>
              <a:spcAft>
                <a:spcPts val="0"/>
              </a:spcAft>
              <a:buSzPts val="1800"/>
              <a:buNone/>
            </a:pPr>
            <a:r>
              <a:rPr lang="en-US" sz="2100"/>
              <a:t>The aim of this scenario is to simulate the experience of memory changes that can occur in the context of dementia and the consequences it may have on the person. </a:t>
            </a:r>
            <a:endParaRPr sz="2100"/>
          </a:p>
        </p:txBody>
      </p:sp>
      <p:pic>
        <p:nvPicPr>
          <p:cNvPr id="50" name="Google Shape;50;g136a163e386_0_37"/>
          <p:cNvPicPr preferRelativeResize="0"/>
          <p:nvPr/>
        </p:nvPicPr>
        <p:blipFill rotWithShape="1">
          <a:blip r:embed="rId3">
            <a:alphaModFix/>
          </a:blip>
          <a:srcRect b="12592" l="49998" r="16997" t="62961"/>
          <a:stretch/>
        </p:blipFill>
        <p:spPr>
          <a:xfrm>
            <a:off x="6115050" y="2754875"/>
            <a:ext cx="1445875" cy="1514725"/>
          </a:xfrm>
          <a:prstGeom prst="rect">
            <a:avLst/>
          </a:prstGeom>
          <a:noFill/>
          <a:ln>
            <a:noFill/>
          </a:ln>
        </p:spPr>
      </p:pic>
      <p:pic>
        <p:nvPicPr>
          <p:cNvPr id="51" name="Google Shape;51;g136a163e386_0_37"/>
          <p:cNvPicPr preferRelativeResize="0"/>
          <p:nvPr/>
        </p:nvPicPr>
        <p:blipFill rotWithShape="1">
          <a:blip r:embed="rId3">
            <a:alphaModFix/>
          </a:blip>
          <a:srcRect b="35555" l="45810" r="21185" t="37777"/>
          <a:stretch/>
        </p:blipFill>
        <p:spPr>
          <a:xfrm>
            <a:off x="3926287" y="2617175"/>
            <a:ext cx="1445875" cy="1652430"/>
          </a:xfrm>
          <a:prstGeom prst="rect">
            <a:avLst/>
          </a:prstGeom>
          <a:noFill/>
          <a:ln>
            <a:noFill/>
          </a:ln>
        </p:spPr>
      </p:pic>
      <p:pic>
        <p:nvPicPr>
          <p:cNvPr id="52" name="Google Shape;52;g136a163e386_0_37"/>
          <p:cNvPicPr preferRelativeResize="0"/>
          <p:nvPr/>
        </p:nvPicPr>
        <p:blipFill rotWithShape="1">
          <a:blip r:embed="rId3">
            <a:alphaModFix/>
          </a:blip>
          <a:srcRect b="37405" l="6517" r="53668" t="43333"/>
          <a:stretch/>
        </p:blipFill>
        <p:spPr>
          <a:xfrm>
            <a:off x="1237800" y="2681400"/>
            <a:ext cx="2227375" cy="15240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 name="Shape 56"/>
        <p:cNvGrpSpPr/>
        <p:nvPr/>
      </p:nvGrpSpPr>
      <p:grpSpPr>
        <a:xfrm>
          <a:off x="0" y="0"/>
          <a:ext cx="0" cy="0"/>
          <a:chOff x="0" y="0"/>
          <a:chExt cx="0" cy="0"/>
        </a:xfrm>
      </p:grpSpPr>
      <p:sp>
        <p:nvSpPr>
          <p:cNvPr id="57" name="Google Shape;57;g136a163e386_0_44"/>
          <p:cNvSpPr txBox="1"/>
          <p:nvPr>
            <p:ph type="title"/>
          </p:nvPr>
        </p:nvSpPr>
        <p:spPr>
          <a:xfrm>
            <a:off x="1691680" y="205979"/>
            <a:ext cx="6995100" cy="857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Clr>
                <a:schemeClr val="dk1"/>
              </a:buClr>
              <a:buSzPts val="3200"/>
              <a:buFont typeface="Calibri"/>
              <a:buNone/>
            </a:pPr>
            <a:r>
              <a:rPr lang="en-US"/>
              <a:t>Simulation Activity: Losing your things</a:t>
            </a:r>
            <a:endParaRPr/>
          </a:p>
        </p:txBody>
      </p:sp>
      <p:sp>
        <p:nvSpPr>
          <p:cNvPr id="58" name="Google Shape;58;g136a163e386_0_44"/>
          <p:cNvSpPr txBox="1"/>
          <p:nvPr>
            <p:ph idx="1" type="body"/>
          </p:nvPr>
        </p:nvSpPr>
        <p:spPr>
          <a:xfrm>
            <a:off x="-515782" y="1135381"/>
            <a:ext cx="8075100" cy="3394500"/>
          </a:xfrm>
          <a:prstGeom prst="rect">
            <a:avLst/>
          </a:prstGeom>
          <a:noFill/>
          <a:ln>
            <a:noFill/>
          </a:ln>
        </p:spPr>
        <p:txBody>
          <a:bodyPr anchorCtr="0" anchor="t" bIns="45700" lIns="91425" spcFirstLastPara="1" rIns="91425" wrap="square" tIns="45700">
            <a:normAutofit/>
          </a:bodyPr>
          <a:lstStyle/>
          <a:p>
            <a:pPr indent="-139700" lvl="0" marL="342900" rtl="0" algn="l">
              <a:lnSpc>
                <a:spcPct val="100000"/>
              </a:lnSpc>
              <a:spcBef>
                <a:spcPts val="0"/>
              </a:spcBef>
              <a:spcAft>
                <a:spcPts val="0"/>
              </a:spcAft>
              <a:buSzPts val="1800"/>
              <a:buNone/>
            </a:pPr>
            <a:r>
              <a:t/>
            </a:r>
            <a:endParaRPr>
              <a:solidFill>
                <a:schemeClr val="lt1"/>
              </a:solidFill>
            </a:endParaRPr>
          </a:p>
          <a:p>
            <a:pPr indent="0" lvl="0" marL="0" rtl="0" algn="l">
              <a:lnSpc>
                <a:spcPct val="100000"/>
              </a:lnSpc>
              <a:spcBef>
                <a:spcPts val="0"/>
              </a:spcBef>
              <a:spcAft>
                <a:spcPts val="0"/>
              </a:spcAft>
              <a:buSzPts val="1800"/>
              <a:buNone/>
            </a:pPr>
            <a:r>
              <a:t/>
            </a:r>
            <a:endParaRPr sz="2400">
              <a:solidFill>
                <a:schemeClr val="lt1"/>
              </a:solidFill>
            </a:endParaRPr>
          </a:p>
          <a:p>
            <a:pPr indent="0" lvl="0" marL="0" rtl="0" algn="l">
              <a:lnSpc>
                <a:spcPct val="100000"/>
              </a:lnSpc>
              <a:spcBef>
                <a:spcPts val="0"/>
              </a:spcBef>
              <a:spcAft>
                <a:spcPts val="0"/>
              </a:spcAft>
              <a:buSzPts val="1800"/>
              <a:buNone/>
            </a:pPr>
            <a:r>
              <a:t/>
            </a:r>
            <a:endParaRPr sz="2400">
              <a:solidFill>
                <a:schemeClr val="lt1"/>
              </a:solidFill>
            </a:endParaRPr>
          </a:p>
          <a:p>
            <a:pPr indent="-139700" lvl="0" marL="342900" rtl="0" algn="l">
              <a:lnSpc>
                <a:spcPct val="100000"/>
              </a:lnSpc>
              <a:spcBef>
                <a:spcPts val="0"/>
              </a:spcBef>
              <a:spcAft>
                <a:spcPts val="0"/>
              </a:spcAft>
              <a:buSzPts val="1800"/>
              <a:buNone/>
            </a:pPr>
            <a:r>
              <a:rPr lang="en-US" sz="2400">
                <a:solidFill>
                  <a:schemeClr val="lt1"/>
                </a:solidFill>
              </a:rPr>
              <a:t>  </a:t>
            </a:r>
            <a:r>
              <a:rPr lang="en-US">
                <a:solidFill>
                  <a:schemeClr val="lt1"/>
                </a:solidFill>
              </a:rPr>
              <a:t> </a:t>
            </a:r>
            <a:endParaRPr>
              <a:solidFill>
                <a:schemeClr val="lt1"/>
              </a:solidFill>
            </a:endParaRPr>
          </a:p>
          <a:p>
            <a:pPr indent="-139700" lvl="0" marL="342900" rtl="0" algn="l">
              <a:lnSpc>
                <a:spcPct val="100000"/>
              </a:lnSpc>
              <a:spcBef>
                <a:spcPts val="0"/>
              </a:spcBef>
              <a:spcAft>
                <a:spcPts val="0"/>
              </a:spcAft>
              <a:buClr>
                <a:schemeClr val="dk1"/>
              </a:buClr>
              <a:buSzPts val="3200"/>
              <a:buFont typeface="Arial"/>
              <a:buNone/>
            </a:pPr>
            <a:r>
              <a:t/>
            </a:r>
            <a:endParaRPr>
              <a:solidFill>
                <a:schemeClr val="lt1"/>
              </a:solidFill>
            </a:endParaRPr>
          </a:p>
          <a:p>
            <a:pPr indent="0" lvl="0" marL="0" rtl="0" algn="l">
              <a:lnSpc>
                <a:spcPct val="100000"/>
              </a:lnSpc>
              <a:spcBef>
                <a:spcPts val="360"/>
              </a:spcBef>
              <a:spcAft>
                <a:spcPts val="0"/>
              </a:spcAft>
              <a:buSzPts val="1800"/>
              <a:buNone/>
            </a:pPr>
            <a:r>
              <a:t/>
            </a:r>
            <a:endParaRPr/>
          </a:p>
        </p:txBody>
      </p:sp>
      <p:sp>
        <p:nvSpPr>
          <p:cNvPr id="59" name="Google Shape;59;g136a163e386_0_44"/>
          <p:cNvSpPr/>
          <p:nvPr/>
        </p:nvSpPr>
        <p:spPr>
          <a:xfrm>
            <a:off x="3614776" y="1009339"/>
            <a:ext cx="1939500" cy="1355100"/>
          </a:xfrm>
          <a:prstGeom prst="flowChartAlternateProcess">
            <a:avLst/>
          </a:pr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139700" lvl="0" marL="342900" marR="0" rtl="0" algn="l">
              <a:lnSpc>
                <a:spcPct val="100000"/>
              </a:lnSpc>
              <a:spcBef>
                <a:spcPts val="0"/>
              </a:spcBef>
              <a:spcAft>
                <a:spcPts val="0"/>
              </a:spcAft>
              <a:buClr>
                <a:srgbClr val="000000"/>
              </a:buClr>
              <a:buSzPts val="3200"/>
              <a:buFont typeface="Arial"/>
              <a:buNone/>
            </a:pPr>
            <a:r>
              <a:t/>
            </a:r>
            <a:endParaRPr b="0" i="0" sz="32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2400"/>
              <a:buFont typeface="Arial"/>
              <a:buNone/>
            </a:pPr>
            <a:r>
              <a:rPr b="0" i="0" lang="en-US" sz="2400" u="none" cap="none" strike="noStrike">
                <a:solidFill>
                  <a:schemeClr val="lt1"/>
                </a:solidFill>
                <a:latin typeface="Calibri"/>
                <a:ea typeface="Calibri"/>
                <a:cs typeface="Calibri"/>
                <a:sym typeface="Calibri"/>
              </a:rPr>
              <a:t>  </a:t>
            </a:r>
            <a:r>
              <a:rPr b="0" i="0" lang="en-US" sz="3200" u="none" cap="none" strike="noStrike">
                <a:solidFill>
                  <a:schemeClr val="lt1"/>
                </a:solidFill>
                <a:latin typeface="Calibri"/>
                <a:ea typeface="Calibri"/>
                <a:cs typeface="Calibri"/>
                <a:sym typeface="Calibri"/>
              </a:rPr>
              <a:t>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chemeClr val="dk1"/>
              </a:buClr>
              <a:buSzPts val="3200"/>
              <a:buFont typeface="Arial"/>
              <a:buNone/>
            </a:pPr>
            <a:r>
              <a:t/>
            </a:r>
            <a:endParaRPr b="0" i="0" sz="3200" u="none" cap="none" strike="noStrike">
              <a:solidFill>
                <a:schemeClr val="lt1"/>
              </a:solidFill>
              <a:latin typeface="Calibri"/>
              <a:ea typeface="Calibri"/>
              <a:cs typeface="Calibri"/>
              <a:sym typeface="Calibri"/>
            </a:endParaRPr>
          </a:p>
        </p:txBody>
      </p:sp>
      <p:sp>
        <p:nvSpPr>
          <p:cNvPr id="60" name="Google Shape;60;g136a163e386_0_44"/>
          <p:cNvSpPr/>
          <p:nvPr/>
        </p:nvSpPr>
        <p:spPr>
          <a:xfrm>
            <a:off x="947776" y="1009339"/>
            <a:ext cx="1939500" cy="1355100"/>
          </a:xfrm>
          <a:prstGeom prst="flowChartAlternateProcess">
            <a:avLst/>
          </a:pr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139700" lvl="0" marL="342900" marR="0" rtl="0" algn="l">
              <a:lnSpc>
                <a:spcPct val="100000"/>
              </a:lnSpc>
              <a:spcBef>
                <a:spcPts val="0"/>
              </a:spcBef>
              <a:spcAft>
                <a:spcPts val="0"/>
              </a:spcAft>
              <a:buClr>
                <a:srgbClr val="000000"/>
              </a:buClr>
              <a:buSzPts val="3200"/>
              <a:buFont typeface="Arial"/>
              <a:buNone/>
            </a:pPr>
            <a:r>
              <a:t/>
            </a:r>
            <a:endParaRPr b="0" i="0" sz="32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2400"/>
              <a:buFont typeface="Arial"/>
              <a:buNone/>
            </a:pPr>
            <a:r>
              <a:rPr b="0" i="0" lang="en-US" sz="2400" u="none" cap="none" strike="noStrike">
                <a:solidFill>
                  <a:schemeClr val="lt1"/>
                </a:solidFill>
                <a:latin typeface="Calibri"/>
                <a:ea typeface="Calibri"/>
                <a:cs typeface="Calibri"/>
                <a:sym typeface="Calibri"/>
              </a:rPr>
              <a:t>  </a:t>
            </a:r>
            <a:r>
              <a:rPr b="0" i="0" lang="en-US" sz="3200" u="none" cap="none" strike="noStrike">
                <a:solidFill>
                  <a:schemeClr val="lt1"/>
                </a:solidFill>
                <a:latin typeface="Calibri"/>
                <a:ea typeface="Calibri"/>
                <a:cs typeface="Calibri"/>
                <a:sym typeface="Calibri"/>
              </a:rPr>
              <a:t>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chemeClr val="dk1"/>
              </a:buClr>
              <a:buSzPts val="3200"/>
              <a:buFont typeface="Arial"/>
              <a:buNone/>
            </a:pPr>
            <a:r>
              <a:t/>
            </a:r>
            <a:endParaRPr b="0" i="0" sz="3200" u="none" cap="none" strike="noStrike">
              <a:solidFill>
                <a:schemeClr val="lt1"/>
              </a:solidFill>
              <a:latin typeface="Calibri"/>
              <a:ea typeface="Calibri"/>
              <a:cs typeface="Calibri"/>
              <a:sym typeface="Calibri"/>
            </a:endParaRPr>
          </a:p>
        </p:txBody>
      </p:sp>
      <p:sp>
        <p:nvSpPr>
          <p:cNvPr id="61" name="Google Shape;61;g136a163e386_0_44"/>
          <p:cNvSpPr/>
          <p:nvPr/>
        </p:nvSpPr>
        <p:spPr>
          <a:xfrm>
            <a:off x="942955" y="3098519"/>
            <a:ext cx="1939500" cy="1355100"/>
          </a:xfrm>
          <a:prstGeom prst="flowChartAlternateProcess">
            <a:avLst/>
          </a:pr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139700" lvl="0" marL="342900" marR="0" rtl="0" algn="l">
              <a:lnSpc>
                <a:spcPct val="100000"/>
              </a:lnSpc>
              <a:spcBef>
                <a:spcPts val="0"/>
              </a:spcBef>
              <a:spcAft>
                <a:spcPts val="0"/>
              </a:spcAft>
              <a:buClr>
                <a:srgbClr val="000000"/>
              </a:buClr>
              <a:buSzPts val="3200"/>
              <a:buFont typeface="Arial"/>
              <a:buNone/>
            </a:pPr>
            <a:r>
              <a:t/>
            </a:r>
            <a:endParaRPr b="0" i="0" sz="32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2400"/>
              <a:buFont typeface="Arial"/>
              <a:buNone/>
            </a:pPr>
            <a:r>
              <a:rPr b="0" i="0" lang="en-US" sz="2400" u="none" cap="none" strike="noStrike">
                <a:solidFill>
                  <a:schemeClr val="lt1"/>
                </a:solidFill>
                <a:latin typeface="Calibri"/>
                <a:ea typeface="Calibri"/>
                <a:cs typeface="Calibri"/>
                <a:sym typeface="Calibri"/>
              </a:rPr>
              <a:t>  </a:t>
            </a:r>
            <a:r>
              <a:rPr b="0" i="0" lang="en-US" sz="3200" u="none" cap="none" strike="noStrike">
                <a:solidFill>
                  <a:schemeClr val="lt1"/>
                </a:solidFill>
                <a:latin typeface="Calibri"/>
                <a:ea typeface="Calibri"/>
                <a:cs typeface="Calibri"/>
                <a:sym typeface="Calibri"/>
              </a:rPr>
              <a:t>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chemeClr val="dk1"/>
              </a:buClr>
              <a:buSzPts val="3200"/>
              <a:buFont typeface="Arial"/>
              <a:buNone/>
            </a:pPr>
            <a:r>
              <a:t/>
            </a:r>
            <a:endParaRPr b="0" i="0" sz="3200" u="none" cap="none" strike="noStrike">
              <a:solidFill>
                <a:schemeClr val="lt1"/>
              </a:solidFill>
              <a:latin typeface="Calibri"/>
              <a:ea typeface="Calibri"/>
              <a:cs typeface="Calibri"/>
              <a:sym typeface="Calibri"/>
            </a:endParaRPr>
          </a:p>
        </p:txBody>
      </p:sp>
      <p:pic>
        <p:nvPicPr>
          <p:cNvPr id="62" name="Google Shape;62;g136a163e386_0_44"/>
          <p:cNvPicPr preferRelativeResize="0"/>
          <p:nvPr/>
        </p:nvPicPr>
        <p:blipFill rotWithShape="1">
          <a:blip r:embed="rId3">
            <a:alphaModFix/>
          </a:blip>
          <a:srcRect b="26295" l="5972" r="13846" t="42241"/>
          <a:stretch/>
        </p:blipFill>
        <p:spPr>
          <a:xfrm>
            <a:off x="3814701" y="1088376"/>
            <a:ext cx="1539652" cy="1197025"/>
          </a:xfrm>
          <a:prstGeom prst="rect">
            <a:avLst/>
          </a:prstGeom>
          <a:noFill/>
          <a:ln cap="flat" cmpd="sng" w="9525">
            <a:solidFill>
              <a:srgbClr val="312783"/>
            </a:solidFill>
            <a:prstDash val="solid"/>
            <a:round/>
            <a:headEnd len="sm" w="sm" type="none"/>
            <a:tailEnd len="sm" w="sm" type="none"/>
          </a:ln>
        </p:spPr>
      </p:pic>
      <p:pic>
        <p:nvPicPr>
          <p:cNvPr id="63" name="Google Shape;63;g136a163e386_0_44"/>
          <p:cNvPicPr preferRelativeResize="0"/>
          <p:nvPr/>
        </p:nvPicPr>
        <p:blipFill rotWithShape="1">
          <a:blip r:embed="rId4">
            <a:alphaModFix/>
          </a:blip>
          <a:srcRect b="0" l="0" r="0" t="0"/>
          <a:stretch/>
        </p:blipFill>
        <p:spPr>
          <a:xfrm>
            <a:off x="4288650" y="3472975"/>
            <a:ext cx="720900" cy="720900"/>
          </a:xfrm>
          <a:prstGeom prst="rect">
            <a:avLst/>
          </a:prstGeom>
          <a:noFill/>
          <a:ln>
            <a:noFill/>
          </a:ln>
        </p:spPr>
      </p:pic>
      <p:sp>
        <p:nvSpPr>
          <p:cNvPr id="64" name="Google Shape;64;g136a163e386_0_44"/>
          <p:cNvSpPr txBox="1"/>
          <p:nvPr/>
        </p:nvSpPr>
        <p:spPr>
          <a:xfrm>
            <a:off x="947776" y="2501226"/>
            <a:ext cx="1939500" cy="477000"/>
          </a:xfrm>
          <a:prstGeom prst="rect">
            <a:avLst/>
          </a:prstGeom>
          <a:noFill/>
          <a:ln cap="flat" cmpd="sng" w="9525">
            <a:solidFill>
              <a:srgbClr val="009FE3"/>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Calibri"/>
                <a:ea typeface="Calibri"/>
                <a:cs typeface="Calibri"/>
                <a:sym typeface="Calibri"/>
              </a:rPr>
              <a:t>Keys</a:t>
            </a:r>
            <a:r>
              <a:rPr b="1" i="0" lang="en-US" sz="1900" u="none" cap="none" strike="noStrike">
                <a:solidFill>
                  <a:srgbClr val="000000"/>
                </a:solidFill>
                <a:latin typeface="Calibri"/>
                <a:ea typeface="Calibri"/>
                <a:cs typeface="Calibri"/>
                <a:sym typeface="Calibri"/>
              </a:rPr>
              <a:t> </a:t>
            </a:r>
            <a:r>
              <a:rPr b="1" i="0" lang="en-US" sz="1700" u="none" cap="none" strike="noStrike">
                <a:solidFill>
                  <a:srgbClr val="000000"/>
                </a:solidFill>
                <a:latin typeface="Calibri"/>
                <a:ea typeface="Calibri"/>
                <a:cs typeface="Calibri"/>
                <a:sym typeface="Calibri"/>
              </a:rPr>
              <a:t> </a:t>
            </a:r>
            <a:endParaRPr b="1" i="0" sz="1700" u="none" cap="none" strike="noStrike">
              <a:solidFill>
                <a:srgbClr val="000000"/>
              </a:solidFill>
              <a:latin typeface="Calibri"/>
              <a:ea typeface="Calibri"/>
              <a:cs typeface="Calibri"/>
              <a:sym typeface="Calibri"/>
            </a:endParaRPr>
          </a:p>
        </p:txBody>
      </p:sp>
      <p:sp>
        <p:nvSpPr>
          <p:cNvPr id="65" name="Google Shape;65;g136a163e386_0_44"/>
          <p:cNvSpPr txBox="1"/>
          <p:nvPr/>
        </p:nvSpPr>
        <p:spPr>
          <a:xfrm>
            <a:off x="3624676" y="2475751"/>
            <a:ext cx="2073900" cy="461700"/>
          </a:xfrm>
          <a:prstGeom prst="rect">
            <a:avLst/>
          </a:prstGeom>
          <a:noFill/>
          <a:ln cap="flat" cmpd="sng" w="9525">
            <a:solidFill>
              <a:srgbClr val="009FE3"/>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Calibri"/>
                <a:ea typeface="Calibri"/>
                <a:cs typeface="Calibri"/>
                <a:sym typeface="Calibri"/>
              </a:rPr>
              <a:t>Simulation Glasses</a:t>
            </a:r>
            <a:r>
              <a:rPr b="1" i="0" lang="en-US" sz="1700" u="none" cap="none" strike="noStrike">
                <a:solidFill>
                  <a:srgbClr val="000000"/>
                </a:solidFill>
                <a:latin typeface="Calibri"/>
                <a:ea typeface="Calibri"/>
                <a:cs typeface="Calibri"/>
                <a:sym typeface="Calibri"/>
              </a:rPr>
              <a:t> </a:t>
            </a:r>
            <a:endParaRPr b="1" i="0" sz="1700" u="none" cap="none" strike="noStrike">
              <a:solidFill>
                <a:srgbClr val="000000"/>
              </a:solidFill>
              <a:latin typeface="Calibri"/>
              <a:ea typeface="Calibri"/>
              <a:cs typeface="Calibri"/>
              <a:sym typeface="Calibri"/>
            </a:endParaRPr>
          </a:p>
        </p:txBody>
      </p:sp>
      <p:sp>
        <p:nvSpPr>
          <p:cNvPr id="66" name="Google Shape;66;g136a163e386_0_44"/>
          <p:cNvSpPr txBox="1"/>
          <p:nvPr/>
        </p:nvSpPr>
        <p:spPr>
          <a:xfrm>
            <a:off x="977356" y="4564931"/>
            <a:ext cx="1939500" cy="446246"/>
          </a:xfrm>
          <a:prstGeom prst="rect">
            <a:avLst/>
          </a:prstGeom>
          <a:noFill/>
          <a:ln cap="flat" cmpd="sng" w="9525">
            <a:solidFill>
              <a:srgbClr val="009FE3"/>
            </a:solidFill>
            <a:prstDash val="solid"/>
            <a:round/>
            <a:headEnd len="sm" w="sm" type="none"/>
            <a:tailEnd len="sm" w="sm" type="none"/>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700"/>
              <a:buFont typeface="Arial"/>
              <a:buNone/>
            </a:pPr>
            <a:r>
              <a:rPr b="1" i="0" lang="en-US" sz="1700" u="none" cap="none" strike="noStrike">
                <a:solidFill>
                  <a:srgbClr val="000000"/>
                </a:solidFill>
                <a:latin typeface="Calibri"/>
                <a:ea typeface="Calibri"/>
                <a:cs typeface="Calibri"/>
                <a:sym typeface="Calibri"/>
              </a:rPr>
              <a:t>Sensitivity gloves</a:t>
            </a:r>
            <a:endParaRPr b="1" i="0" sz="1700" u="none" cap="none" strike="noStrike">
              <a:solidFill>
                <a:srgbClr val="000000"/>
              </a:solidFill>
              <a:latin typeface="Calibri"/>
              <a:ea typeface="Calibri"/>
              <a:cs typeface="Calibri"/>
              <a:sym typeface="Calibri"/>
            </a:endParaRPr>
          </a:p>
        </p:txBody>
      </p:sp>
      <p:pic>
        <p:nvPicPr>
          <p:cNvPr descr="How to Find Your Missing Keys and Stop Losing Other Things - The New York  Times" id="67" name="Google Shape;67;g136a163e386_0_44"/>
          <p:cNvPicPr preferRelativeResize="0"/>
          <p:nvPr/>
        </p:nvPicPr>
        <p:blipFill rotWithShape="1">
          <a:blip r:embed="rId5">
            <a:alphaModFix/>
          </a:blip>
          <a:srcRect b="0" l="0" r="0" t="0"/>
          <a:stretch/>
        </p:blipFill>
        <p:spPr>
          <a:xfrm>
            <a:off x="1138349" y="1053251"/>
            <a:ext cx="1540800" cy="1270800"/>
          </a:xfrm>
          <a:prstGeom prst="rect">
            <a:avLst/>
          </a:prstGeom>
          <a:noFill/>
          <a:ln>
            <a:noFill/>
          </a:ln>
        </p:spPr>
      </p:pic>
      <p:sp>
        <p:nvSpPr>
          <p:cNvPr id="68" name="Google Shape;68;g136a163e386_0_44"/>
          <p:cNvSpPr/>
          <p:nvPr/>
        </p:nvSpPr>
        <p:spPr>
          <a:xfrm>
            <a:off x="6281776" y="1046868"/>
            <a:ext cx="1939500" cy="1355100"/>
          </a:xfrm>
          <a:prstGeom prst="flowChartAlternateProcess">
            <a:avLst/>
          </a:pr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139700" lvl="0" marL="342900" marR="0" rtl="0" algn="l">
              <a:lnSpc>
                <a:spcPct val="100000"/>
              </a:lnSpc>
              <a:spcBef>
                <a:spcPts val="0"/>
              </a:spcBef>
              <a:spcAft>
                <a:spcPts val="0"/>
              </a:spcAft>
              <a:buClr>
                <a:srgbClr val="000000"/>
              </a:buClr>
              <a:buSzPts val="3200"/>
              <a:buFont typeface="Arial"/>
              <a:buNone/>
            </a:pPr>
            <a:r>
              <a:t/>
            </a:r>
            <a:endParaRPr b="0" i="0" sz="32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2400"/>
              <a:buFont typeface="Arial"/>
              <a:buNone/>
            </a:pPr>
            <a:r>
              <a:rPr b="0" i="0" lang="en-US" sz="2400" u="none" cap="none" strike="noStrike">
                <a:solidFill>
                  <a:schemeClr val="lt1"/>
                </a:solidFill>
                <a:latin typeface="Calibri"/>
                <a:ea typeface="Calibri"/>
                <a:cs typeface="Calibri"/>
                <a:sym typeface="Calibri"/>
              </a:rPr>
              <a:t>  </a:t>
            </a:r>
            <a:r>
              <a:rPr b="0" i="0" lang="en-US" sz="3200" u="none" cap="none" strike="noStrike">
                <a:solidFill>
                  <a:schemeClr val="lt1"/>
                </a:solidFill>
                <a:latin typeface="Calibri"/>
                <a:ea typeface="Calibri"/>
                <a:cs typeface="Calibri"/>
                <a:sym typeface="Calibri"/>
              </a:rPr>
              <a:t>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chemeClr val="dk1"/>
              </a:buClr>
              <a:buSzPts val="3200"/>
              <a:buFont typeface="Arial"/>
              <a:buNone/>
            </a:pPr>
            <a:r>
              <a:t/>
            </a:r>
            <a:endParaRPr b="0" i="0" sz="3200" u="none" cap="none" strike="noStrike">
              <a:solidFill>
                <a:schemeClr val="lt1"/>
              </a:solidFill>
              <a:latin typeface="Calibri"/>
              <a:ea typeface="Calibri"/>
              <a:cs typeface="Calibri"/>
              <a:sym typeface="Calibri"/>
            </a:endParaRPr>
          </a:p>
        </p:txBody>
      </p:sp>
      <p:sp>
        <p:nvSpPr>
          <p:cNvPr id="69" name="Google Shape;69;g136a163e386_0_44"/>
          <p:cNvSpPr/>
          <p:nvPr/>
        </p:nvSpPr>
        <p:spPr>
          <a:xfrm>
            <a:off x="3628753" y="3098519"/>
            <a:ext cx="1939500" cy="1355100"/>
          </a:xfrm>
          <a:prstGeom prst="flowChartAlternateProcess">
            <a:avLst/>
          </a:prstGeom>
          <a:solidFill>
            <a:schemeClr val="dk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139700" lvl="0" marL="342900" marR="0" rtl="0" algn="l">
              <a:lnSpc>
                <a:spcPct val="100000"/>
              </a:lnSpc>
              <a:spcBef>
                <a:spcPts val="0"/>
              </a:spcBef>
              <a:spcAft>
                <a:spcPts val="0"/>
              </a:spcAft>
              <a:buClr>
                <a:srgbClr val="000000"/>
              </a:buClr>
              <a:buSzPts val="3200"/>
              <a:buFont typeface="Arial"/>
              <a:buNone/>
            </a:pPr>
            <a:r>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3200"/>
              <a:buFont typeface="Arial"/>
              <a:buNone/>
            </a:pPr>
            <a:r>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3200"/>
              <a:buFont typeface="Arial"/>
              <a:buNone/>
            </a:pPr>
            <a:r>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3200"/>
              <a:buFont typeface="Arial"/>
              <a:buNone/>
            </a:pPr>
            <a:r>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3200"/>
              <a:buFont typeface="Arial"/>
              <a:buNone/>
            </a:pPr>
            <a:r>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3200"/>
              <a:buFont typeface="Arial"/>
              <a:buNone/>
            </a:pPr>
            <a:r>
              <a:rPr lang="en-US" sz="2400">
                <a:solidFill>
                  <a:schemeClr val="lt1"/>
                </a:solidFill>
                <a:latin typeface="Calibri"/>
                <a:ea typeface="Calibri"/>
                <a:cs typeface="Calibri"/>
                <a:sym typeface="Calibri"/>
              </a:rPr>
              <a:t>15-20 </a:t>
            </a:r>
            <a:r>
              <a:rPr b="0" i="0" lang="en-US" sz="2400" u="none" cap="none" strike="noStrike">
                <a:solidFill>
                  <a:schemeClr val="lt1"/>
                </a:solidFill>
                <a:latin typeface="Calibri"/>
                <a:ea typeface="Calibri"/>
                <a:cs typeface="Calibri"/>
                <a:sym typeface="Calibri"/>
              </a:rPr>
              <a:t>mins</a:t>
            </a:r>
            <a:endParaRPr b="0" i="0" sz="24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rgbClr val="000000"/>
              </a:buClr>
              <a:buSzPts val="2400"/>
              <a:buFont typeface="Arial"/>
              <a:buNone/>
            </a:pPr>
            <a:r>
              <a:rPr b="0" i="0" lang="en-US" sz="2400" u="none" cap="none" strike="noStrike">
                <a:solidFill>
                  <a:schemeClr val="lt1"/>
                </a:solidFill>
                <a:latin typeface="Calibri"/>
                <a:ea typeface="Calibri"/>
                <a:cs typeface="Calibri"/>
                <a:sym typeface="Calibri"/>
              </a:rPr>
              <a:t>  </a:t>
            </a:r>
            <a:r>
              <a:rPr b="0" i="0" lang="en-US" sz="3200" u="none" cap="none" strike="noStrike">
                <a:solidFill>
                  <a:schemeClr val="lt1"/>
                </a:solidFill>
                <a:latin typeface="Calibri"/>
                <a:ea typeface="Calibri"/>
                <a:cs typeface="Calibri"/>
                <a:sym typeface="Calibri"/>
              </a:rPr>
              <a:t> </a:t>
            </a:r>
            <a:endParaRPr b="0" i="0" sz="3200" u="none" cap="none" strike="noStrike">
              <a:solidFill>
                <a:schemeClr val="lt1"/>
              </a:solidFill>
              <a:latin typeface="Calibri"/>
              <a:ea typeface="Calibri"/>
              <a:cs typeface="Calibri"/>
              <a:sym typeface="Calibri"/>
            </a:endParaRPr>
          </a:p>
          <a:p>
            <a:pPr indent="-139700" lvl="0" marL="342900" marR="0" rtl="0" algn="l">
              <a:lnSpc>
                <a:spcPct val="100000"/>
              </a:lnSpc>
              <a:spcBef>
                <a:spcPts val="0"/>
              </a:spcBef>
              <a:spcAft>
                <a:spcPts val="0"/>
              </a:spcAft>
              <a:buClr>
                <a:schemeClr val="dk1"/>
              </a:buClr>
              <a:buSzPts val="3200"/>
              <a:buFont typeface="Arial"/>
              <a:buNone/>
            </a:pPr>
            <a:r>
              <a:t/>
            </a:r>
            <a:endParaRPr b="0" i="0" sz="3200" u="none" cap="none" strike="noStrike">
              <a:solidFill>
                <a:schemeClr val="lt1"/>
              </a:solidFill>
              <a:latin typeface="Calibri"/>
              <a:ea typeface="Calibri"/>
              <a:cs typeface="Calibri"/>
              <a:sym typeface="Calibri"/>
            </a:endParaRPr>
          </a:p>
        </p:txBody>
      </p:sp>
      <p:pic>
        <p:nvPicPr>
          <p:cNvPr id="70" name="Google Shape;70;g136a163e386_0_44"/>
          <p:cNvPicPr preferRelativeResize="0"/>
          <p:nvPr/>
        </p:nvPicPr>
        <p:blipFill rotWithShape="1">
          <a:blip r:embed="rId4">
            <a:alphaModFix/>
          </a:blip>
          <a:srcRect b="0" l="0" r="0" t="0"/>
          <a:stretch/>
        </p:blipFill>
        <p:spPr>
          <a:xfrm>
            <a:off x="4238053" y="3174681"/>
            <a:ext cx="720900" cy="720900"/>
          </a:xfrm>
          <a:prstGeom prst="rect">
            <a:avLst/>
          </a:prstGeom>
          <a:noFill/>
          <a:ln>
            <a:noFill/>
          </a:ln>
        </p:spPr>
      </p:pic>
      <p:sp>
        <p:nvSpPr>
          <p:cNvPr id="71" name="Google Shape;71;g136a163e386_0_44"/>
          <p:cNvSpPr txBox="1"/>
          <p:nvPr/>
        </p:nvSpPr>
        <p:spPr>
          <a:xfrm>
            <a:off x="6207047" y="2473970"/>
            <a:ext cx="2220399" cy="754022"/>
          </a:xfrm>
          <a:prstGeom prst="rect">
            <a:avLst/>
          </a:prstGeom>
          <a:noFill/>
          <a:ln cap="flat" cmpd="sng" w="9525">
            <a:solidFill>
              <a:srgbClr val="009FE3"/>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None/>
            </a:pPr>
            <a:r>
              <a:rPr b="1" i="0" lang="en-US" sz="1800" u="none" cap="none" strike="noStrike">
                <a:solidFill>
                  <a:srgbClr val="000000"/>
                </a:solidFill>
                <a:latin typeface="Calibri"/>
                <a:ea typeface="Calibri"/>
                <a:cs typeface="Calibri"/>
                <a:sym typeface="Calibri"/>
              </a:rPr>
              <a:t>Headphones/phone/speaker</a:t>
            </a:r>
            <a:r>
              <a:rPr b="1" i="0" lang="en-US" sz="1700" u="none" cap="none" strike="noStrike">
                <a:solidFill>
                  <a:srgbClr val="000000"/>
                </a:solidFill>
                <a:latin typeface="Calibri"/>
                <a:ea typeface="Calibri"/>
                <a:cs typeface="Calibri"/>
                <a:sym typeface="Calibri"/>
              </a:rPr>
              <a:t> </a:t>
            </a:r>
            <a:r>
              <a:rPr b="1" i="0" lang="en-US" sz="1900" u="none" cap="none" strike="noStrike">
                <a:solidFill>
                  <a:srgbClr val="000000"/>
                </a:solidFill>
                <a:latin typeface="Calibri"/>
                <a:ea typeface="Calibri"/>
                <a:cs typeface="Calibri"/>
                <a:sym typeface="Calibri"/>
              </a:rPr>
              <a:t> </a:t>
            </a:r>
            <a:r>
              <a:rPr b="1" i="0" lang="en-US" sz="1700" u="none" cap="none" strike="noStrike">
                <a:solidFill>
                  <a:srgbClr val="000000"/>
                </a:solidFill>
                <a:latin typeface="Calibri"/>
                <a:ea typeface="Calibri"/>
                <a:cs typeface="Calibri"/>
                <a:sym typeface="Calibri"/>
              </a:rPr>
              <a:t> </a:t>
            </a:r>
            <a:endParaRPr b="1" i="0" sz="1700" u="none" cap="none" strike="noStrike">
              <a:solidFill>
                <a:srgbClr val="000000"/>
              </a:solidFill>
              <a:latin typeface="Calibri"/>
              <a:ea typeface="Calibri"/>
              <a:cs typeface="Calibri"/>
              <a:sym typeface="Calibri"/>
            </a:endParaRPr>
          </a:p>
        </p:txBody>
      </p:sp>
      <p:pic>
        <p:nvPicPr>
          <p:cNvPr id="72" name="Google Shape;72;g136a163e386_0_44"/>
          <p:cNvPicPr preferRelativeResize="0"/>
          <p:nvPr/>
        </p:nvPicPr>
        <p:blipFill rotWithShape="1">
          <a:blip r:embed="rId6">
            <a:alphaModFix/>
          </a:blip>
          <a:srcRect b="50000" l="44876" r="0" t="11851"/>
          <a:stretch/>
        </p:blipFill>
        <p:spPr>
          <a:xfrm>
            <a:off x="6481699" y="1111046"/>
            <a:ext cx="1539652" cy="1198800"/>
          </a:xfrm>
          <a:prstGeom prst="rect">
            <a:avLst/>
          </a:prstGeom>
          <a:noFill/>
          <a:ln>
            <a:noFill/>
          </a:ln>
        </p:spPr>
      </p:pic>
      <p:pic>
        <p:nvPicPr>
          <p:cNvPr id="73" name="Google Shape;73;g136a163e386_0_44"/>
          <p:cNvPicPr preferRelativeResize="0"/>
          <p:nvPr/>
        </p:nvPicPr>
        <p:blipFill rotWithShape="1">
          <a:blip r:embed="rId7">
            <a:alphaModFix/>
          </a:blip>
          <a:srcRect b="0" l="0" r="0" t="0"/>
          <a:stretch/>
        </p:blipFill>
        <p:spPr>
          <a:xfrm>
            <a:off x="1142305" y="3206173"/>
            <a:ext cx="1540800" cy="11988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g13cfdebd39d_0_24"/>
          <p:cNvSpPr txBox="1"/>
          <p:nvPr>
            <p:ph type="title"/>
          </p:nvPr>
        </p:nvSpPr>
        <p:spPr>
          <a:xfrm>
            <a:off x="1691555" y="342754"/>
            <a:ext cx="6995100" cy="857400"/>
          </a:xfrm>
          <a:prstGeom prst="rect">
            <a:avLst/>
          </a:prstGeom>
          <a:noFill/>
          <a:ln>
            <a:noFill/>
          </a:ln>
        </p:spPr>
        <p:txBody>
          <a:bodyPr anchorCtr="0" anchor="t" bIns="45700" lIns="91425" spcFirstLastPara="1" rIns="91425" wrap="square" tIns="45700">
            <a:noAutofit/>
          </a:bodyPr>
          <a:lstStyle/>
          <a:p>
            <a:pPr indent="0" lvl="0" marL="0" rtl="0" algn="r">
              <a:lnSpc>
                <a:spcPct val="100000"/>
              </a:lnSpc>
              <a:spcBef>
                <a:spcPts val="0"/>
              </a:spcBef>
              <a:spcAft>
                <a:spcPts val="0"/>
              </a:spcAft>
              <a:buSzPts val="3200"/>
              <a:buNone/>
            </a:pPr>
            <a:r>
              <a:rPr lang="en-US"/>
              <a:t>Group reflection  </a:t>
            </a:r>
            <a:endParaRPr/>
          </a:p>
        </p:txBody>
      </p:sp>
      <p:pic>
        <p:nvPicPr>
          <p:cNvPr id="79" name="Google Shape;79;g13cfdebd39d_0_24"/>
          <p:cNvPicPr preferRelativeResize="0"/>
          <p:nvPr/>
        </p:nvPicPr>
        <p:blipFill rotWithShape="1">
          <a:blip r:embed="rId3">
            <a:alphaModFix/>
          </a:blip>
          <a:srcRect b="47583" l="13955" r="40151" t="28129"/>
          <a:stretch/>
        </p:blipFill>
        <p:spPr>
          <a:xfrm>
            <a:off x="457345" y="1016768"/>
            <a:ext cx="3752851" cy="2809150"/>
          </a:xfrm>
          <a:prstGeom prst="rect">
            <a:avLst/>
          </a:prstGeom>
          <a:noFill/>
          <a:ln>
            <a:noFill/>
          </a:ln>
        </p:spPr>
      </p:pic>
      <p:sp>
        <p:nvSpPr>
          <p:cNvPr id="80" name="Google Shape;80;g13cfdebd39d_0_24"/>
          <p:cNvSpPr txBox="1"/>
          <p:nvPr/>
        </p:nvSpPr>
        <p:spPr>
          <a:xfrm>
            <a:off x="3922810" y="1701300"/>
            <a:ext cx="41217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800" u="none" cap="none" strike="noStrike">
                <a:solidFill>
                  <a:srgbClr val="000000"/>
                </a:solidFill>
                <a:latin typeface="Arial"/>
                <a:ea typeface="Arial"/>
                <a:cs typeface="Arial"/>
                <a:sym typeface="Arial"/>
              </a:rPr>
              <a:t>How did you find this experience?</a:t>
            </a:r>
            <a:endParaRPr/>
          </a:p>
        </p:txBody>
      </p:sp>
      <p:sp>
        <p:nvSpPr>
          <p:cNvPr id="81" name="Google Shape;81;g13cfdebd39d_0_24"/>
          <p:cNvSpPr txBox="1"/>
          <p:nvPr/>
        </p:nvSpPr>
        <p:spPr>
          <a:xfrm>
            <a:off x="4842632" y="2571754"/>
            <a:ext cx="39933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800" u="none" cap="none" strike="noStrike">
                <a:solidFill>
                  <a:srgbClr val="000000"/>
                </a:solidFill>
                <a:latin typeface="Arial"/>
                <a:ea typeface="Arial"/>
                <a:cs typeface="Arial"/>
                <a:sym typeface="Arial"/>
              </a:rPr>
              <a:t>How did th</a:t>
            </a:r>
            <a:r>
              <a:rPr lang="en-US" sz="1800"/>
              <a:t>e</a:t>
            </a:r>
            <a:r>
              <a:rPr b="0" i="0" lang="en-US" sz="1800" u="none" cap="none" strike="noStrike">
                <a:solidFill>
                  <a:srgbClr val="000000"/>
                </a:solidFill>
                <a:latin typeface="Arial"/>
                <a:ea typeface="Arial"/>
                <a:cs typeface="Arial"/>
                <a:sym typeface="Arial"/>
              </a:rPr>
              <a:t> situation make you feel?</a:t>
            </a:r>
            <a:endParaRPr/>
          </a:p>
        </p:txBody>
      </p:sp>
      <p:sp>
        <p:nvSpPr>
          <p:cNvPr id="82" name="Google Shape;82;g13cfdebd39d_0_24"/>
          <p:cNvSpPr txBox="1"/>
          <p:nvPr/>
        </p:nvSpPr>
        <p:spPr>
          <a:xfrm>
            <a:off x="3635716" y="3319168"/>
            <a:ext cx="53655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800" u="none" cap="none" strike="noStrike">
                <a:solidFill>
                  <a:srgbClr val="000000"/>
                </a:solidFill>
                <a:latin typeface="Arial"/>
                <a:ea typeface="Arial"/>
                <a:cs typeface="Arial"/>
                <a:sym typeface="Arial"/>
              </a:rPr>
              <a:t>How will this experience help you in daily practice?</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6"/>
          <p:cNvSpPr txBox="1"/>
          <p:nvPr>
            <p:ph type="title"/>
          </p:nvPr>
        </p:nvSpPr>
        <p:spPr>
          <a:xfrm>
            <a:off x="539552" y="2139702"/>
            <a:ext cx="8229600" cy="85725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chemeClr val="dk1"/>
              </a:buClr>
              <a:buSzPts val="3600"/>
              <a:buFont typeface="Calibri"/>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i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2021-06-24T12:38:40Z</dcterms:created>
  <dc:creator>Saidea</dc:creator>
</cp:coreProperties>
</file>