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2" roundtripDataSignature="AMtx7mhgL+YMnwtuQFfJRU01ZxZJO7Pr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" name="Google Shape;4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6a163e386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3cfdebd39d_0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g13cfdebd3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4" name="Google Shape;8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5.png"/><Relationship Id="rId5" Type="http://schemas.openxmlformats.org/officeDocument/2006/relationships/image" Target="../media/image8.png"/><Relationship Id="rId6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61541" y="1669517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300">
                <a:latin typeface="Arial"/>
                <a:ea typeface="Arial"/>
                <a:cs typeface="Arial"/>
                <a:sym typeface="Arial"/>
              </a:rPr>
              <a:t>Dementia Simulation Toolkit</a:t>
            </a:r>
            <a:r>
              <a:rPr lang="en-US" sz="3500">
                <a:latin typeface="Arial"/>
                <a:ea typeface="Arial"/>
                <a:cs typeface="Arial"/>
                <a:sym typeface="Arial"/>
              </a:rPr>
              <a:t> </a:t>
            </a:r>
            <a:endParaRPr sz="35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267661" y="2571750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Scenario: </a:t>
            </a:r>
            <a:r>
              <a:rPr b="1" lang="en-US">
                <a:latin typeface="Arial"/>
                <a:ea typeface="Arial"/>
                <a:cs typeface="Arial"/>
                <a:sym typeface="Arial"/>
              </a:rPr>
              <a:t>Gianni’s Adventures Roleplay</a:t>
            </a:r>
            <a:endParaRPr sz="15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</a:pPr>
            <a:r>
              <a:t/>
            </a:r>
            <a:endParaRPr sz="2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/>
        </p:nvSpPr>
        <p:spPr>
          <a:xfrm>
            <a:off x="1145183" y="1042087"/>
            <a:ext cx="2915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g136a163e386_0_25"/>
          <p:cNvSpPr txBox="1"/>
          <p:nvPr/>
        </p:nvSpPr>
        <p:spPr>
          <a:xfrm>
            <a:off x="1112933" y="1437285"/>
            <a:ext cx="55572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cognitive impairments associated with dementia often impact communication. This can lead to agitation and frustration, so it is important to be as calm, friendly and patient as possible.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136a163e386_0_25"/>
          <p:cNvSpPr txBox="1"/>
          <p:nvPr/>
        </p:nvSpPr>
        <p:spPr>
          <a:xfrm>
            <a:off x="1145183" y="2985005"/>
            <a:ext cx="5492684" cy="187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Agitated Behaviours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people may become upset and display behaviours like pacing and fidgeting – this may become aggressive behaviour, such as verbal threats or physical violence.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" name="Google Shape;45;g136a163e386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2424" y="499942"/>
            <a:ext cx="2168782" cy="2485063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50588"/>
              </a:scheme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"/>
          <p:cNvSpPr txBox="1"/>
          <p:nvPr/>
        </p:nvSpPr>
        <p:spPr>
          <a:xfrm>
            <a:off x="1786467" y="427813"/>
            <a:ext cx="4883085" cy="9355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communicating with a person with dementia, ask yourself…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2"/>
          <p:cNvSpPr txBox="1"/>
          <p:nvPr/>
        </p:nvSpPr>
        <p:spPr>
          <a:xfrm>
            <a:off x="343990" y="1669227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 I asking too many questions or making too many statements at once?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2"/>
          <p:cNvSpPr txBox="1"/>
          <p:nvPr/>
        </p:nvSpPr>
        <p:spPr>
          <a:xfrm>
            <a:off x="343990" y="3183559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Are they picking up on </a:t>
            </a:r>
            <a:r>
              <a:rPr b="0" i="1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my own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stress or irritability?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2"/>
          <p:cNvSpPr txBox="1"/>
          <p:nvPr/>
        </p:nvSpPr>
        <p:spPr>
          <a:xfrm>
            <a:off x="4228010" y="2571750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Are my instructions simple and easy to understand?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2"/>
          <p:cNvSpPr txBox="1"/>
          <p:nvPr/>
        </p:nvSpPr>
        <p:spPr>
          <a:xfrm>
            <a:off x="2629990" y="4231204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 I giving enough time for them to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respond?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Google Shape;5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28853" y="110067"/>
            <a:ext cx="1971157" cy="2205491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36a163e386_0_44"/>
          <p:cNvSpPr txBox="1"/>
          <p:nvPr>
            <p:ph type="title"/>
          </p:nvPr>
        </p:nvSpPr>
        <p:spPr>
          <a:xfrm>
            <a:off x="994006" y="411184"/>
            <a:ext cx="7155987" cy="675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/>
              <a:t>Gianni Roleplay</a:t>
            </a:r>
            <a:endParaRPr/>
          </a:p>
        </p:txBody>
      </p:sp>
      <p:sp>
        <p:nvSpPr>
          <p:cNvPr id="61" name="Google Shape;61;g136a163e386_0_44"/>
          <p:cNvSpPr txBox="1"/>
          <p:nvPr>
            <p:ph idx="1" type="body"/>
          </p:nvPr>
        </p:nvSpPr>
        <p:spPr>
          <a:xfrm>
            <a:off x="332160" y="1833404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62" name="Google Shape;62;g136a163e386_0_44"/>
          <p:cNvSpPr/>
          <p:nvPr/>
        </p:nvSpPr>
        <p:spPr>
          <a:xfrm>
            <a:off x="3602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g136a163e386_0_44"/>
          <p:cNvSpPr/>
          <p:nvPr/>
        </p:nvSpPr>
        <p:spPr>
          <a:xfrm>
            <a:off x="935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g136a163e386_0_44"/>
          <p:cNvSpPr/>
          <p:nvPr/>
        </p:nvSpPr>
        <p:spPr>
          <a:xfrm>
            <a:off x="6269250" y="1200138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b="0" i="0" lang="en-US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g136a163e386_0_44"/>
          <p:cNvSpPr/>
          <p:nvPr/>
        </p:nvSpPr>
        <p:spPr>
          <a:xfrm>
            <a:off x="3679350" y="3497467"/>
            <a:ext cx="1939500" cy="1355100"/>
          </a:xfrm>
          <a:prstGeom prst="flowChartAlternateProcess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97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10-15 mins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" name="Google Shape;66;g136a163e386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8650" y="3642259"/>
            <a:ext cx="720900" cy="7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g136a163e386_0_44"/>
          <p:cNvSpPr txBox="1"/>
          <p:nvPr/>
        </p:nvSpPr>
        <p:spPr>
          <a:xfrm>
            <a:off x="935250" y="2757537"/>
            <a:ext cx="1939500" cy="461635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Assign roles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g136a163e386_0_44"/>
          <p:cNvSpPr txBox="1"/>
          <p:nvPr/>
        </p:nvSpPr>
        <p:spPr>
          <a:xfrm>
            <a:off x="6269250" y="2760029"/>
            <a:ext cx="2011150" cy="446246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Discuss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g136a163e386_0_44"/>
          <p:cNvSpPr txBox="1"/>
          <p:nvPr/>
        </p:nvSpPr>
        <p:spPr>
          <a:xfrm>
            <a:off x="3602250" y="2757537"/>
            <a:ext cx="1939500" cy="461635"/>
          </a:xfrm>
          <a:prstGeom prst="rect">
            <a:avLst/>
          </a:prstGeom>
          <a:noFill/>
          <a:ln cap="flat" cmpd="sng" w="9525">
            <a:solidFill>
              <a:srgbClr val="009F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7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Perform</a:t>
            </a:r>
            <a:endParaRPr b="1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07347" y="920998"/>
            <a:ext cx="2211503" cy="1519906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  <p:pic>
        <p:nvPicPr>
          <p:cNvPr id="71" name="Google Shape;71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92150" y="1042142"/>
            <a:ext cx="1906149" cy="1355099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  <p:pic>
        <p:nvPicPr>
          <p:cNvPr id="72" name="Google Shape;72;g136a163e386_0_44"/>
          <p:cNvPicPr preferRelativeResize="0"/>
          <p:nvPr/>
        </p:nvPicPr>
        <p:blipFill rotWithShape="1">
          <a:blip r:embed="rId6">
            <a:alphaModFix/>
          </a:blip>
          <a:srcRect b="10264" l="32929" r="21213" t="72185"/>
          <a:stretch/>
        </p:blipFill>
        <p:spPr>
          <a:xfrm>
            <a:off x="1017800" y="1430402"/>
            <a:ext cx="1816251" cy="98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3cfdebd39d_0_31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Group reflection  </a:t>
            </a:r>
            <a:endParaRPr/>
          </a:p>
        </p:txBody>
      </p:sp>
      <p:sp>
        <p:nvSpPr>
          <p:cNvPr id="78" name="Google Shape;78;g13cfdebd39d_0_31"/>
          <p:cNvSpPr txBox="1"/>
          <p:nvPr>
            <p:ph idx="1" type="body"/>
          </p:nvPr>
        </p:nvSpPr>
        <p:spPr>
          <a:xfrm>
            <a:off x="239027" y="1056218"/>
            <a:ext cx="5247373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200"/>
              <a:t>What emotions did you feel during the roleplay?</a:t>
            </a:r>
            <a:endParaRPr/>
          </a:p>
        </p:txBody>
      </p:sp>
      <p:sp>
        <p:nvSpPr>
          <p:cNvPr id="79" name="Google Shape;79;g13cfdebd39d_0_31"/>
          <p:cNvSpPr txBox="1"/>
          <p:nvPr/>
        </p:nvSpPr>
        <p:spPr>
          <a:xfrm>
            <a:off x="239027" y="2248893"/>
            <a:ext cx="5247373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what ways were the characters good towards Gianni? In what ways could they have been better?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13cfdebd39d_0_31"/>
          <p:cNvSpPr txBox="1"/>
          <p:nvPr/>
        </p:nvSpPr>
        <p:spPr>
          <a:xfrm>
            <a:off x="1492094" y="3907365"/>
            <a:ext cx="5247373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143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this roleplay help you to understand the symptoms of dementia?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g13cfdebd39d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94540" y="1056218"/>
            <a:ext cx="3092115" cy="2199267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chemeClr val="dk1">
                <a:alpha val="49411"/>
              </a:scheme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"/>
          <p:cNvSpPr txBox="1"/>
          <p:nvPr/>
        </p:nvSpPr>
        <p:spPr>
          <a:xfrm>
            <a:off x="2006600" y="343469"/>
            <a:ext cx="42756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55600" lvl="0" marL="355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References</a:t>
            </a:r>
            <a:endParaRPr b="1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21810" y="821217"/>
            <a:ext cx="2100380" cy="1352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11887" y="1189434"/>
            <a:ext cx="3720225" cy="1969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0x0101004DAF319C065F744BBD0A60F94422E2E2</vt:lpwstr>
  </property>
</Properties>
</file>