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4" roundtripDataSignature="AMtx7mgGZmbcFMDftHCYy8rudIw0FbJU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36a163e386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443034024b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1443034024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cfdebd39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cfdebd39d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18.png"/><Relationship Id="rId5" Type="http://schemas.openxmlformats.org/officeDocument/2006/relationships/image" Target="../media/image8.png"/><Relationship Id="rId6" Type="http://schemas.openxmlformats.org/officeDocument/2006/relationships/image" Target="../media/image14.png"/><Relationship Id="rId7" Type="http://schemas.openxmlformats.org/officeDocument/2006/relationships/image" Target="../media/image9.png"/><Relationship Id="rId8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 sz="2500"/>
              <a:t>Scenario: Communication in Care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Communication Difficulties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777850" y="1466850"/>
            <a:ext cx="51816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Losing the ability to communicate can be one of the most frustrating and difficult problems for people with dementia, their families and their carers. </a:t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People with dementia may experience a gradual lessening of their ability to communicate, both in language and speech.</a:t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5475" y="1352551"/>
            <a:ext cx="22098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611685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Age-related changes to our sensory systems, e.g., vision loss and/or hearing impairment, can impact people with dementia and their ability to communicate clearly with others.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These changes are particularly important to consider in clinical practice.</a:t>
            </a:r>
            <a:endParaRPr sz="21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12592" l="49998" r="16997" t="62961"/>
          <a:stretch/>
        </p:blipFill>
        <p:spPr>
          <a:xfrm>
            <a:off x="6346225" y="3220750"/>
            <a:ext cx="1445875" cy="15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6a163e386_0_37"/>
          <p:cNvPicPr preferRelativeResize="0"/>
          <p:nvPr/>
        </p:nvPicPr>
        <p:blipFill rotWithShape="1">
          <a:blip r:embed="rId3">
            <a:alphaModFix/>
          </a:blip>
          <a:srcRect b="35555" l="45810" r="21185" t="37777"/>
          <a:stretch/>
        </p:blipFill>
        <p:spPr>
          <a:xfrm>
            <a:off x="3849075" y="3220738"/>
            <a:ext cx="1445875" cy="165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1162350" y="3284950"/>
            <a:ext cx="2227375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6a163e386_0_44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Simulation Activity: Communication</a:t>
            </a:r>
            <a:endParaRPr/>
          </a:p>
        </p:txBody>
      </p:sp>
      <p:sp>
        <p:nvSpPr>
          <p:cNvPr id="58" name="Google Shape;58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59" name="Google Shape;59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475" y="1200150"/>
            <a:ext cx="1223775" cy="122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01475" y="1258000"/>
            <a:ext cx="1108076" cy="110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99675" y="1423299"/>
            <a:ext cx="1000625" cy="1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136a163e386_0_44"/>
          <p:cNvSpPr txBox="1"/>
          <p:nvPr/>
        </p:nvSpPr>
        <p:spPr>
          <a:xfrm>
            <a:off x="285250" y="256070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Instructions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136a163e386_0_44"/>
          <p:cNvSpPr txBox="1"/>
          <p:nvPr/>
        </p:nvSpPr>
        <p:spPr>
          <a:xfrm>
            <a:off x="3473013" y="256070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Headphones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g136a163e386_0_44"/>
          <p:cNvSpPr txBox="1"/>
          <p:nvPr/>
        </p:nvSpPr>
        <p:spPr>
          <a:xfrm>
            <a:off x="6548725" y="256070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Notepad &amp; pen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g136a163e386_0_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42050" y="3370875"/>
            <a:ext cx="1223775" cy="12237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136a163e386_0_44"/>
          <p:cNvSpPr txBox="1"/>
          <p:nvPr/>
        </p:nvSpPr>
        <p:spPr>
          <a:xfrm>
            <a:off x="1071438" y="4519725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Laptop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136a163e386_0_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32375" y="3217037"/>
            <a:ext cx="1108076" cy="110805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g136a163e386_0_44"/>
          <p:cNvSpPr txBox="1"/>
          <p:nvPr/>
        </p:nvSpPr>
        <p:spPr>
          <a:xfrm>
            <a:off x="6203913" y="432510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Phone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g136a163e386_0_4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071687" y="3482450"/>
            <a:ext cx="1000625" cy="1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g136a163e386_0_44"/>
          <p:cNvSpPr txBox="1"/>
          <p:nvPr/>
        </p:nvSpPr>
        <p:spPr>
          <a:xfrm>
            <a:off x="3589475" y="4519725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10 - 15 minutes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443034024b_0_12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Roles</a:t>
            </a:r>
            <a:endParaRPr/>
          </a:p>
        </p:txBody>
      </p:sp>
      <p:sp>
        <p:nvSpPr>
          <p:cNvPr id="77" name="Google Shape;77;g1443034024b_0_12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The person with dementia</a:t>
            </a:r>
            <a:endParaRPr sz="3000"/>
          </a:p>
          <a:p>
            <a:pPr indent="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000"/>
          </a:p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The healthcare professional</a:t>
            </a:r>
            <a:endParaRPr sz="3000"/>
          </a:p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The informal carer (optional)</a:t>
            </a:r>
            <a:endParaRPr sz="3000"/>
          </a:p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000"/>
          </a:p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Observer(s) to take notes (optional)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Small Group reflection  </a:t>
            </a:r>
            <a:endParaRPr/>
          </a:p>
        </p:txBody>
      </p:sp>
      <p:sp>
        <p:nvSpPr>
          <p:cNvPr id="83" name="Google Shape;83;g13cfdebd39d_0_24"/>
          <p:cNvSpPr txBox="1"/>
          <p:nvPr>
            <p:ph idx="1" type="body"/>
          </p:nvPr>
        </p:nvSpPr>
        <p:spPr>
          <a:xfrm>
            <a:off x="1981200" y="3771900"/>
            <a:ext cx="51816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3074"/>
              <a:t>Discuss your thoughts on this activity.</a:t>
            </a:r>
            <a:endParaRPr sz="30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84" name="Google Shape;84;g13cfdebd39d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52488" y="1466510"/>
            <a:ext cx="2039025" cy="203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Reflective Questions  </a:t>
            </a:r>
            <a:endParaRPr/>
          </a:p>
        </p:txBody>
      </p:sp>
      <p:sp>
        <p:nvSpPr>
          <p:cNvPr id="90" name="Google Shape;90;g13cfdebd39d_0_31"/>
          <p:cNvSpPr txBox="1"/>
          <p:nvPr>
            <p:ph idx="1" type="body"/>
          </p:nvPr>
        </p:nvSpPr>
        <p:spPr>
          <a:xfrm>
            <a:off x="352850" y="1121700"/>
            <a:ext cx="6857700" cy="380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How did it feel to try and communicate?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What strategies did you use to communicate?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Was any behaviour misinterpreted?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What would have made communication easier?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How did you communication partner get your attention?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What behaviours were most helpful in the healthcare professional?</a:t>
            </a:r>
            <a:endParaRPr sz="1800"/>
          </a:p>
        </p:txBody>
      </p:sp>
      <p:pic>
        <p:nvPicPr>
          <p:cNvPr id="91" name="Google Shape;91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4225" y="1289174"/>
            <a:ext cx="2145524" cy="2145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